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82" r:id="rId2"/>
    <p:sldId id="272" r:id="rId3"/>
    <p:sldId id="273" r:id="rId4"/>
    <p:sldId id="274" r:id="rId5"/>
    <p:sldId id="285" r:id="rId6"/>
    <p:sldId id="286" r:id="rId7"/>
    <p:sldId id="287" r:id="rId8"/>
    <p:sldId id="28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751B7-1BB3-4302-8570-33ACFE991469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97C76-3F02-4F09-AA02-D17EE6824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61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66FFB-77BC-4311-A99C-620A253DA5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807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53A21-F651-423C-82F6-73FD067E32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97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85719-087F-4694-803F-D5C211C456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80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24BAF-F53A-4134-B343-734CD36B7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066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BBAD0-65E0-4B10-A9DA-A2B8F5DCA1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161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071EC-8680-4DA2-99CA-379ED5CFC7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35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9B79C-9B6F-4048-B928-B0556F90F5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38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453B2-87AB-4BDF-A121-2AE81EABC0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5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0551D-A53B-413D-B3DD-99101213C5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38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CB42D-D39E-455E-86E1-FFF2E620C1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3825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E9F83-1996-46D8-A895-7AAC413944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4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69C250-B4D2-46DD-9B0A-A879FF5DCD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Proposito</a:t>
            </a:r>
            <a:r>
              <a:rPr lang="en-US" sz="4000" dirty="0" smtClean="0">
                <a:solidFill>
                  <a:srgbClr val="FF0000"/>
                </a:solidFill>
              </a:rPr>
              <a:t> 12b: La </a:t>
            </a:r>
            <a:r>
              <a:rPr lang="en-US" sz="4000" dirty="0" err="1" smtClean="0">
                <a:solidFill>
                  <a:srgbClr val="FF0000"/>
                </a:solidFill>
              </a:rPr>
              <a:t>escuela</a:t>
            </a:r>
            <a:r>
              <a:rPr lang="en-US" dirty="0" smtClean="0">
                <a:solidFill>
                  <a:srgbClr val="00B050"/>
                </a:solidFill>
              </a:rPr>
              <a:t>	</a:t>
            </a:r>
            <a:r>
              <a:rPr lang="en-US" dirty="0" smtClean="0">
                <a:solidFill>
                  <a:srgbClr val="00B0F0"/>
                </a:solidFill>
              </a:rPr>
              <a:t>31/10/16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sz="3600" i="1" dirty="0" smtClean="0">
                <a:solidFill>
                  <a:srgbClr val="92D050"/>
                </a:solidFill>
              </a:rPr>
              <a:t>L.O: To review school vocabulary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 </a:t>
            </a:r>
            <a:r>
              <a:rPr lang="es-ES_tradnl" dirty="0" err="1" smtClean="0"/>
              <a:t>Write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following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 Manuel Ruiz.</a:t>
            </a:r>
          </a:p>
          <a:p>
            <a:pPr marL="0" indent="0">
              <a:buNone/>
            </a:pPr>
            <a:r>
              <a:rPr lang="es-ES_tradnl" dirty="0" smtClean="0"/>
              <a:t>	Yo soy Gloria López.  Soy de San José, California en Estados Unidos pero soy salvadoreña.  Soy ambiciosa, inteligente y </a:t>
            </a:r>
            <a:r>
              <a:rPr lang="es-ES_tradnl" dirty="0" err="1" smtClean="0"/>
              <a:t>atletica</a:t>
            </a:r>
            <a:r>
              <a:rPr lang="es-ES_tradnl" dirty="0" smtClean="0"/>
              <a:t>.  Soy pelirroja, baja y delgada.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15680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5283" y="0"/>
            <a:ext cx="13146683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28600" y="10668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4384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Ambiciosos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(as)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53456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Estudiosos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8714" y="245635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Perezosos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(as)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2419290"/>
            <a:ext cx="150874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Ambitious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5772090"/>
            <a:ext cx="13532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Studious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7000" y="2876490"/>
            <a:ext cx="739305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lazy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600" y="-762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3623" y="10668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2882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Una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clase</a:t>
            </a:r>
            <a:r>
              <a:rPr lang="en-US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grande</a:t>
            </a:r>
            <a:r>
              <a:rPr lang="en-US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en-US" b="1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27548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El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profesor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2764787"/>
            <a:ext cx="1598643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 </a:t>
            </a:r>
            <a:r>
              <a:rPr lang="en-US" sz="2000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big</a:t>
            </a:r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0600" y="2286000"/>
            <a:ext cx="2518638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The teacher </a:t>
            </a:r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(male)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50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0" y="-252141"/>
            <a:ext cx="14001750" cy="787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9144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22098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profesora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3200400"/>
            <a:ext cx="27432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Una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clase</a:t>
            </a:r>
            <a:r>
              <a:rPr lang="en-US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pequeña</a:t>
            </a:r>
            <a:r>
              <a:rPr lang="en-US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en-US" b="1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7244" y="3638490"/>
            <a:ext cx="18341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 </a:t>
            </a:r>
            <a:r>
              <a:rPr lang="en-US" sz="2000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small</a:t>
            </a:r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0" y="2209800"/>
            <a:ext cx="2746265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The teacher </a:t>
            </a:r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(female)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24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Mas </a:t>
            </a:r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n-US" dirty="0" smtClean="0"/>
              <a:t>Interesante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Mucho gusto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clase </a:t>
            </a:r>
            <a:r>
              <a:rPr lang="es-ES" altLang="en-US" sz="2000" i="1" dirty="0"/>
              <a:t>(f)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curso </a:t>
            </a:r>
            <a:r>
              <a:rPr lang="es-ES" altLang="en-US" sz="2000" i="1" dirty="0"/>
              <a:t>(m)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materia </a:t>
            </a:r>
            <a:r>
              <a:rPr lang="es-ES" altLang="en-US" sz="2000" i="1" dirty="0"/>
              <a:t>(f)</a:t>
            </a:r>
            <a:endParaRPr lang="es-ES" altLang="en-US" sz="2000" dirty="0"/>
          </a:p>
          <a:p>
            <a:pPr>
              <a:lnSpc>
                <a:spcPct val="90000"/>
              </a:lnSpc>
            </a:pPr>
            <a:r>
              <a:rPr lang="es-ES" altLang="en-US" dirty="0"/>
              <a:t>Fácil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Difícil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Duro (a)</a:t>
            </a:r>
          </a:p>
          <a:p>
            <a:pPr>
              <a:lnSpc>
                <a:spcPct val="90000"/>
              </a:lnSpc>
            </a:pPr>
            <a:r>
              <a:rPr lang="es-ES" altLang="en-US" dirty="0" smtClean="0"/>
              <a:t>Nuevo (a) </a:t>
            </a:r>
            <a:endParaRPr lang="en-US" altLang="en-US" dirty="0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2667000" y="2133600"/>
            <a:ext cx="6858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2438400" y="2681416"/>
            <a:ext cx="11430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3414712" y="2681416"/>
            <a:ext cx="4572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2667000" y="3278832"/>
            <a:ext cx="6858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3352800" y="2133600"/>
            <a:ext cx="0" cy="11430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057268" y="762000"/>
            <a:ext cx="2117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Interesting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340100" y="1256270"/>
            <a:ext cx="367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Pleased to meet you</a:t>
            </a:r>
            <a:endParaRPr lang="en-US" altLang="en-US" sz="2400" b="1" u="sng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038600" y="2450583"/>
            <a:ext cx="42434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Class / 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course/ subject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874837" y="3505200"/>
            <a:ext cx="974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Easy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2678327" y="4343400"/>
            <a:ext cx="164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Difficult 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1992527" y="4267200"/>
            <a:ext cx="68580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 flipV="1">
            <a:off x="2407507" y="4572000"/>
            <a:ext cx="228600" cy="228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2781295" y="5177135"/>
            <a:ext cx="95250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New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90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228600"/>
            <a:ext cx="9220200" cy="1143000"/>
          </a:xfrm>
        </p:spPr>
        <p:txBody>
          <a:bodyPr/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Vocabulario</a:t>
            </a:r>
            <a:r>
              <a:rPr lang="en-US" sz="4000" dirty="0" smtClean="0">
                <a:solidFill>
                  <a:srgbClr val="FF0000"/>
                </a:solidFill>
              </a:rPr>
              <a:t>: Las </a:t>
            </a:r>
            <a:r>
              <a:rPr lang="en-US" sz="4000" dirty="0" err="1">
                <a:solidFill>
                  <a:srgbClr val="FF0000"/>
                </a:solidFill>
              </a:rPr>
              <a:t>c</a:t>
            </a:r>
            <a:r>
              <a:rPr lang="en-US" sz="4000" dirty="0" err="1" smtClean="0">
                <a:solidFill>
                  <a:srgbClr val="FF0000"/>
                </a:solidFill>
              </a:rPr>
              <a:t>lases</a:t>
            </a:r>
            <a:r>
              <a:rPr lang="en-US" sz="4000" dirty="0" smtClean="0">
                <a:solidFill>
                  <a:srgbClr val="FF0000"/>
                </a:solidFill>
              </a:rPr>
              <a:t> en la </a:t>
            </a:r>
            <a:r>
              <a:rPr lang="en-US" sz="4000" dirty="0" err="1" smtClean="0">
                <a:solidFill>
                  <a:srgbClr val="FF0000"/>
                </a:solidFill>
              </a:rPr>
              <a:t>escuela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6" y="533400"/>
            <a:ext cx="8956964" cy="5715000"/>
          </a:xfrm>
        </p:spPr>
        <p:txBody>
          <a:bodyPr>
            <a:noAutofit/>
          </a:bodyPr>
          <a:lstStyle/>
          <a:p>
            <a:r>
              <a:rPr lang="es-ES_tradnl" sz="2800" dirty="0" smtClean="0"/>
              <a:t>Matemáticas</a:t>
            </a:r>
          </a:p>
          <a:p>
            <a:pPr lvl="1"/>
            <a:r>
              <a:rPr lang="es-ES_tradnl" sz="2400" dirty="0" smtClean="0"/>
              <a:t>Taller de matemáticas</a:t>
            </a:r>
          </a:p>
          <a:p>
            <a:r>
              <a:rPr lang="es-ES_tradnl" sz="2800" dirty="0" smtClean="0"/>
              <a:t>Ciencias </a:t>
            </a:r>
          </a:p>
          <a:p>
            <a:r>
              <a:rPr lang="es-ES_tradnl" sz="2800" dirty="0" smtClean="0"/>
              <a:t>Humanidades</a:t>
            </a:r>
          </a:p>
          <a:p>
            <a:pPr lvl="1"/>
            <a:r>
              <a:rPr lang="es-ES_tradnl" sz="2400" dirty="0" smtClean="0"/>
              <a:t>Estudios Sociales</a:t>
            </a:r>
          </a:p>
          <a:p>
            <a:pPr lvl="1"/>
            <a:r>
              <a:rPr lang="es-ES_tradnl" sz="2400" dirty="0" smtClean="0"/>
              <a:t>Ingles </a:t>
            </a:r>
          </a:p>
          <a:p>
            <a:r>
              <a:rPr lang="es-ES_tradnl" sz="2800" dirty="0" smtClean="0"/>
              <a:t>Español</a:t>
            </a:r>
          </a:p>
          <a:p>
            <a:r>
              <a:rPr lang="es-ES_tradnl" sz="2800" dirty="0" smtClean="0"/>
              <a:t>Educación Física</a:t>
            </a:r>
          </a:p>
          <a:p>
            <a:r>
              <a:rPr lang="es-ES_tradnl" sz="2800" dirty="0" smtClean="0"/>
              <a:t>Arte</a:t>
            </a:r>
          </a:p>
          <a:p>
            <a:r>
              <a:rPr lang="es-ES_tradnl" sz="2800" dirty="0" smtClean="0"/>
              <a:t>Música </a:t>
            </a:r>
          </a:p>
          <a:p>
            <a:r>
              <a:rPr lang="es-ES_tradnl" sz="2800" dirty="0" smtClean="0"/>
              <a:t>Salón Hogar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743200" y="6096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math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038600" y="1016913"/>
            <a:ext cx="2057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Math</a:t>
            </a:r>
            <a:r>
              <a:rPr lang="es-ES_tradnl" altLang="en-US" sz="2200" b="1" dirty="0" smtClean="0">
                <a:solidFill>
                  <a:srgbClr val="800080"/>
                </a:solidFill>
              </a:rPr>
              <a:t> 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skills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981200" y="15240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Science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895600" y="20075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Humanities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352800" y="25146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Social 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Studies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752600" y="29219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English (ELA)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981200" y="34290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Spanish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276600" y="39125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Physical</a:t>
            </a:r>
            <a:r>
              <a:rPr lang="es-ES_tradnl" altLang="en-US" sz="2200" b="1" dirty="0" smtClean="0">
                <a:solidFill>
                  <a:srgbClr val="800080"/>
                </a:solidFill>
              </a:rPr>
              <a:t> 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Education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219200" y="44459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Art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752600" y="49530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Music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590800" y="54864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Homeroom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0" y="6087907"/>
            <a:ext cx="47244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altLang="en-US" sz="2800" b="1" dirty="0" smtClean="0"/>
              <a:t>Almuerzo</a:t>
            </a:r>
            <a:endParaRPr lang="es-ES_tradnl" altLang="en-US" sz="2800" i="1" dirty="0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209800" y="6134073"/>
            <a:ext cx="1752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Lunch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050" name="Picture 2" descr="C:\Users\Faculty\AppData\Local\Microsoft\Windows\Temporary Internet Files\Content.IE5\EK187HAR\MC90033268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294" y="609600"/>
            <a:ext cx="1245197" cy="1129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Faculty\AppData\Local\Microsoft\Windows\Temporary Internet Files\Content.IE5\Y6D86QZU\MC90008894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424" y="1591310"/>
            <a:ext cx="1239621" cy="12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Program Files (x86)\Microsoft Office\MEDIA\CAGCAT10\j0335112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29850"/>
            <a:ext cx="895198" cy="89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aculty\AppData\Local\Microsoft\Windows\Temporary Internet Files\Content.IE5\EK187HAR\MC90008895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945487"/>
            <a:ext cx="1371600" cy="85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Faculty\AppData\Local\Microsoft\Windows\Temporary Internet Files\Content.IE5\ID6MG4ZU\MC90010483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188" y="3241954"/>
            <a:ext cx="1406236" cy="80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Faculty\AppData\Local\Microsoft\Windows\Temporary Internet Files\Content.IE5\ID6MG4ZU\MC900060327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167" y="4144009"/>
            <a:ext cx="1457878" cy="1034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Faculty\AppData\Local\Microsoft\Windows\Temporary Internet Files\Content.IE5\EK187HAR\MC900237397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934" y="4309362"/>
            <a:ext cx="1016721" cy="109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Faculty\AppData\Local\Microsoft\Windows\Temporary Internet Files\Content.IE5\EK187HAR\MC900432654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916" y="4975178"/>
            <a:ext cx="1085575" cy="108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Faculty\AppData\Local\Microsoft\Windows\Temporary Internet Files\Content.IE5\I4PJBFIF\MC90006028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5714760"/>
            <a:ext cx="1176507" cy="94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95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1"/>
            <a:ext cx="8229600" cy="6477000"/>
          </a:xfrm>
        </p:spPr>
        <p:txBody>
          <a:bodyPr/>
          <a:lstStyle/>
          <a:p>
            <a:endParaRPr lang="en-US" dirty="0"/>
          </a:p>
          <a:p>
            <a:endParaRPr lang="en-US" sz="1100" dirty="0" smtClean="0"/>
          </a:p>
          <a:p>
            <a:r>
              <a:rPr lang="en-US" dirty="0" smtClean="0"/>
              <a:t>Grande </a:t>
            </a:r>
          </a:p>
          <a:p>
            <a:r>
              <a:rPr lang="en-US" dirty="0" err="1" smtClean="0"/>
              <a:t>Pequeño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Bueno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Malo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Bastante</a:t>
            </a:r>
            <a:endParaRPr lang="en-US" dirty="0" smtClean="0"/>
          </a:p>
          <a:p>
            <a:r>
              <a:rPr lang="en-US" dirty="0" err="1" smtClean="0"/>
              <a:t>Muy</a:t>
            </a:r>
            <a:endParaRPr lang="en-US" dirty="0" smtClean="0"/>
          </a:p>
          <a:p>
            <a:r>
              <a:rPr lang="en-US" dirty="0" err="1" smtClean="0"/>
              <a:t>Misma</a:t>
            </a:r>
            <a:endParaRPr lang="en-US" dirty="0" smtClean="0"/>
          </a:p>
          <a:p>
            <a:r>
              <a:rPr lang="en-US" dirty="0" err="1" smtClean="0"/>
              <a:t>Aburrido</a:t>
            </a:r>
            <a:r>
              <a:rPr lang="en-US" dirty="0" smtClean="0"/>
              <a:t>/a </a:t>
            </a:r>
          </a:p>
          <a:p>
            <a:r>
              <a:rPr lang="en-US" dirty="0" err="1" smtClean="0"/>
              <a:t>Divertido</a:t>
            </a:r>
            <a:r>
              <a:rPr lang="en-US" dirty="0" smtClean="0"/>
              <a:t>/a 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431473" y="990600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Big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048000" y="1626513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Small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514600" y="2222956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Good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286000" y="2819400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Bad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819400" y="3657600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solidFill>
                  <a:srgbClr val="800080"/>
                </a:solidFill>
              </a:rPr>
              <a:t>ver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y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286000" y="4522113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same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445328" y="3639234"/>
            <a:ext cx="381000" cy="2154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627910" y="4025443"/>
            <a:ext cx="1143000" cy="2036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971800" y="5105400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boring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048000" y="5715000"/>
            <a:ext cx="2590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fun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925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12b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28 (1-6)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1: </a:t>
            </a:r>
            <a:r>
              <a:rPr lang="en-US" u="sng" dirty="0" err="1" smtClean="0"/>
              <a:t>Capitul</a:t>
            </a:r>
            <a:r>
              <a:rPr lang="en-US" u="sng" smtClean="0"/>
              <a:t> 1</a:t>
            </a:r>
            <a:r>
              <a:rPr lang="en-US" smtClean="0"/>
              <a:t> by FRIDAY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38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12022</TotalTime>
  <Words>201</Words>
  <Application>Microsoft Office PowerPoint</Application>
  <PresentationFormat>On-screen Show (4:3)</PresentationFormat>
  <Paragraphs>86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Proposito 12b: La escuela 31/10/16 L.O: To review school vocabulary</vt:lpstr>
      <vt:lpstr>PowerPoint Presentation</vt:lpstr>
      <vt:lpstr>PowerPoint Presentation</vt:lpstr>
      <vt:lpstr>PowerPoint Presentation</vt:lpstr>
      <vt:lpstr>Mas vocabulario</vt:lpstr>
      <vt:lpstr>Vocabulario: Las clases en la escuela</vt:lpstr>
      <vt:lpstr>Mas vocabulario</vt:lpstr>
      <vt:lpstr>Tarea # 12b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9N La fecha es el 3 de noviembre del 2011</dc:title>
  <dc:creator>Helen Zumaeta</dc:creator>
  <cp:lastModifiedBy>Helen Zumaeta</cp:lastModifiedBy>
  <cp:revision>62</cp:revision>
  <cp:lastPrinted>2014-10-07T15:59:12Z</cp:lastPrinted>
  <dcterms:created xsi:type="dcterms:W3CDTF">2011-11-03T21:35:54Z</dcterms:created>
  <dcterms:modified xsi:type="dcterms:W3CDTF">2016-10-31T19:29:49Z</dcterms:modified>
</cp:coreProperties>
</file>